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178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2040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CBFB-675E-9E4D-BA8B-981652DE6BDF}" type="datetimeFigureOut">
              <a:rPr lang="pt-BR" smtClean="0"/>
              <a:pPr/>
              <a:t>14/09/2017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EFC0-FBBB-9141-B959-428770EEF21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CBFB-675E-9E4D-BA8B-981652DE6BDF}" type="datetimeFigureOut">
              <a:rPr lang="pt-BR" smtClean="0"/>
              <a:pPr/>
              <a:t>14/09/2017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EFC0-FBBB-9141-B959-428770EEF21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CBFB-675E-9E4D-BA8B-981652DE6BDF}" type="datetimeFigureOut">
              <a:rPr lang="pt-BR" smtClean="0"/>
              <a:pPr/>
              <a:t>14/09/2017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EFC0-FBBB-9141-B959-428770EEF21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CBFB-675E-9E4D-BA8B-981652DE6BDF}" type="datetimeFigureOut">
              <a:rPr lang="pt-BR" smtClean="0"/>
              <a:pPr/>
              <a:t>14/09/2017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EFC0-FBBB-9141-B959-428770EEF21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CBFB-675E-9E4D-BA8B-981652DE6BDF}" type="datetimeFigureOut">
              <a:rPr lang="pt-BR" smtClean="0"/>
              <a:pPr/>
              <a:t>14/09/2017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EFC0-FBBB-9141-B959-428770EEF21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CBFB-675E-9E4D-BA8B-981652DE6BDF}" type="datetimeFigureOut">
              <a:rPr lang="pt-BR" smtClean="0"/>
              <a:pPr/>
              <a:t>14/09/2017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EFC0-FBBB-9141-B959-428770EEF21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CBFB-675E-9E4D-BA8B-981652DE6BDF}" type="datetimeFigureOut">
              <a:rPr lang="pt-BR" smtClean="0"/>
              <a:pPr/>
              <a:t>14/09/2017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EFC0-FBBB-9141-B959-428770EEF21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CBFB-675E-9E4D-BA8B-981652DE6BDF}" type="datetimeFigureOut">
              <a:rPr lang="pt-BR" smtClean="0"/>
              <a:pPr/>
              <a:t>14/09/2017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EFC0-FBBB-9141-B959-428770EEF21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CBFB-675E-9E4D-BA8B-981652DE6BDF}" type="datetimeFigureOut">
              <a:rPr lang="pt-BR" smtClean="0"/>
              <a:pPr/>
              <a:t>14/09/2017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EFC0-FBBB-9141-B959-428770EEF21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CBFB-675E-9E4D-BA8B-981652DE6BDF}" type="datetimeFigureOut">
              <a:rPr lang="pt-BR" smtClean="0"/>
              <a:pPr/>
              <a:t>14/09/2017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EFC0-FBBB-9141-B959-428770EEF21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CBFB-675E-9E4D-BA8B-981652DE6BDF}" type="datetimeFigureOut">
              <a:rPr lang="pt-BR" smtClean="0"/>
              <a:pPr/>
              <a:t>14/09/2017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EFC0-FBBB-9141-B959-428770EEF21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CBFB-675E-9E4D-BA8B-981652DE6BDF}" type="datetimeFigureOut">
              <a:rPr lang="pt-BR" smtClean="0"/>
              <a:pPr/>
              <a:t>14/09/2017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EFC0-FBBB-9141-B959-428770EEF21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CBFB-675E-9E4D-BA8B-981652DE6BDF}" type="datetimeFigureOut">
              <a:rPr lang="pt-BR" smtClean="0"/>
              <a:pPr/>
              <a:t>14/09/2017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EFC0-FBBB-9141-B959-428770EEF21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6CBFB-675E-9E4D-BA8B-981652DE6BDF}" type="datetimeFigureOut">
              <a:rPr lang="pt-BR" smtClean="0"/>
              <a:pPr/>
              <a:t>14/09/2017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9EFC0-FBBB-9141-B959-428770EEF21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1" r:id="rId10"/>
    <p:sldLayoutId id="2147483657" r:id="rId11"/>
    <p:sldLayoutId id="2147483658" r:id="rId12"/>
    <p:sldLayoutId id="2147483659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6812" y="5000625"/>
            <a:ext cx="6743700" cy="841857"/>
          </a:xfrm>
        </p:spPr>
        <p:txBody>
          <a:bodyPr>
            <a:normAutofit fontScale="92500"/>
          </a:bodyPr>
          <a:lstStyle/>
          <a:p>
            <a:r>
              <a:rPr lang="pt-BR" dirty="0" smtClean="0">
                <a:solidFill>
                  <a:schemeClr val="bg1"/>
                </a:solidFill>
                <a:latin typeface="Avenir Book"/>
              </a:rPr>
              <a:t>A FAB presente em 22 milhões de </a:t>
            </a:r>
            <a:r>
              <a:rPr lang="pt-BR" dirty="0" err="1" smtClean="0">
                <a:solidFill>
                  <a:schemeClr val="bg1"/>
                </a:solidFill>
                <a:latin typeface="Avenir Book"/>
              </a:rPr>
              <a:t>km²</a:t>
            </a:r>
            <a:endParaRPr lang="pt-BR" dirty="0" smtClean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7648" y="393314"/>
            <a:ext cx="5676019" cy="3997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1289</TotalTime>
  <Words>8</Words>
  <Application>Microsoft Macintosh PowerPoint</Application>
  <PresentationFormat>Apresentação na tela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cecomsaer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Produtos do Projeto Dimensão 22</dc:title>
  <dc:creator>VISITANTE</dc:creator>
  <cp:lastModifiedBy>André Eduardo Longo</cp:lastModifiedBy>
  <cp:revision>62</cp:revision>
  <dcterms:created xsi:type="dcterms:W3CDTF">2017-09-09T00:17:52Z</dcterms:created>
  <dcterms:modified xsi:type="dcterms:W3CDTF">2017-09-14T14:01:16Z</dcterms:modified>
</cp:coreProperties>
</file>